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3806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165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0219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7947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2022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220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490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652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8148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5581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0045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4C24D-0533-422F-902D-54659B24356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5C3EC-C2E7-4B2B-96DD-CEC255DEED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343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0885" t="16022" r="17796" b="24256"/>
          <a:stretch/>
        </p:blipFill>
        <p:spPr>
          <a:xfrm>
            <a:off x="885371" y="493485"/>
            <a:ext cx="10522858" cy="576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05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594" t="3720" r="4487" b="17907"/>
          <a:stretch/>
        </p:blipFill>
        <p:spPr>
          <a:xfrm>
            <a:off x="420914" y="333829"/>
            <a:ext cx="10778932" cy="516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590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937" t="13839" r="6160" b="23859"/>
          <a:stretch/>
        </p:blipFill>
        <p:spPr>
          <a:xfrm>
            <a:off x="362857" y="783770"/>
            <a:ext cx="11437257" cy="455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35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29216"/>
          <a:stretch/>
        </p:blipFill>
        <p:spPr>
          <a:xfrm>
            <a:off x="490311" y="2076446"/>
            <a:ext cx="11048546" cy="43969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24884" y="412821"/>
            <a:ext cx="688739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Here some example to understand 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About API</a:t>
            </a:r>
            <a:endParaRPr lang="en-US" sz="36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08639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7256" b="33780"/>
          <a:stretch/>
        </p:blipFill>
        <p:spPr>
          <a:xfrm>
            <a:off x="388711" y="2612571"/>
            <a:ext cx="11208204" cy="371565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24884" y="412821"/>
            <a:ext cx="688739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Here some example to understand 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About API</a:t>
            </a:r>
            <a:endParaRPr lang="en-US" sz="36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12035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5605"/>
          <a:stretch/>
        </p:blipFill>
        <p:spPr>
          <a:xfrm>
            <a:off x="1477284" y="1735864"/>
            <a:ext cx="9118146" cy="483910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24888" y="412821"/>
            <a:ext cx="1068741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We can not go directly and access kitchen in restaurant</a:t>
            </a:r>
          </a:p>
        </p:txBody>
      </p:sp>
    </p:spTree>
    <p:extLst>
      <p:ext uri="{BB962C8B-B14F-4D97-AF65-F5344CB8AC3E}">
        <p14:creationId xmlns:p14="http://schemas.microsoft.com/office/powerpoint/2010/main" val="4196380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0054" t="33886" r="21822" b="30460"/>
          <a:stretch/>
        </p:blipFill>
        <p:spPr>
          <a:xfrm>
            <a:off x="1799770" y="3599542"/>
            <a:ext cx="8795657" cy="303348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91243" y="412821"/>
            <a:ext cx="755469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The same way in internet , we can not 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Allow to take data directly.</a:t>
            </a:r>
            <a:endParaRPr lang="en-US" sz="36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50157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7539" t="13046" r="20438" b="16319"/>
          <a:stretch/>
        </p:blipFill>
        <p:spPr>
          <a:xfrm>
            <a:off x="319314" y="362856"/>
            <a:ext cx="8069943" cy="516708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852227" y="1312707"/>
            <a:ext cx="3526973" cy="39703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Security 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Features will not</a:t>
            </a:r>
          </a:p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Allow us to use 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Important </a:t>
            </a:r>
          </a:p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Data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</a:p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Internet.</a:t>
            </a:r>
          </a:p>
        </p:txBody>
      </p:sp>
    </p:spTree>
    <p:extLst>
      <p:ext uri="{BB962C8B-B14F-4D97-AF65-F5344CB8AC3E}">
        <p14:creationId xmlns:p14="http://schemas.microsoft.com/office/powerpoint/2010/main" val="2175344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2040" r="1028" b="2828"/>
          <a:stretch/>
        </p:blipFill>
        <p:spPr>
          <a:xfrm>
            <a:off x="290287" y="188686"/>
            <a:ext cx="7592773" cy="61976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186058" y="586993"/>
            <a:ext cx="3672114" cy="39703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Hotel,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There is a </a:t>
            </a:r>
          </a:p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Menu which provides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Data – These data </a:t>
            </a:r>
          </a:p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Can be given as 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service</a:t>
            </a:r>
            <a:endParaRPr lang="en-US" sz="36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47036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1594" t="1736" r="248" b="2431"/>
          <a:stretch/>
        </p:blipFill>
        <p:spPr>
          <a:xfrm>
            <a:off x="391886" y="333829"/>
            <a:ext cx="7590971" cy="60007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244114" y="877279"/>
            <a:ext cx="3588853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whether API,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Some services</a:t>
            </a:r>
          </a:p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are provided.</a:t>
            </a:r>
          </a:p>
        </p:txBody>
      </p:sp>
    </p:spTree>
    <p:extLst>
      <p:ext uri="{BB962C8B-B14F-4D97-AF65-F5344CB8AC3E}">
        <p14:creationId xmlns:p14="http://schemas.microsoft.com/office/powerpoint/2010/main" val="4038774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15526"/>
          <a:stretch/>
        </p:blipFill>
        <p:spPr>
          <a:xfrm>
            <a:off x="1099911" y="2096423"/>
            <a:ext cx="9582604" cy="45511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06349" y="412821"/>
            <a:ext cx="912448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Here some time API is considered as contract 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Between the data provider and the developer.</a:t>
            </a:r>
            <a:endParaRPr lang="en-US" sz="36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76334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7650" t="6696" r="9394" b="6399"/>
          <a:stretch/>
        </p:blipFill>
        <p:spPr>
          <a:xfrm>
            <a:off x="1509485" y="232228"/>
            <a:ext cx="9492343" cy="635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6768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5682" t="13246" r="25012" b="14929"/>
          <a:stretch/>
        </p:blipFill>
        <p:spPr>
          <a:xfrm>
            <a:off x="2539998" y="1320799"/>
            <a:ext cx="6415315" cy="525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271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6495" t="13839" r="5602" b="27232"/>
          <a:stretch/>
        </p:blipFill>
        <p:spPr>
          <a:xfrm>
            <a:off x="493486" y="2104571"/>
            <a:ext cx="11437257" cy="431074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157898" y="383793"/>
            <a:ext cx="526663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Revisiting definition of API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44934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11737" b="17312"/>
          <a:stretch/>
        </p:blipFill>
        <p:spPr>
          <a:xfrm>
            <a:off x="1111872" y="1337378"/>
            <a:ext cx="10136699" cy="53391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69213" y="137049"/>
            <a:ext cx="982201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It is an example where API is helping to </a:t>
            </a:r>
          </a:p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Create a software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18908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32263" b="19693"/>
          <a:stretch/>
        </p:blipFill>
        <p:spPr>
          <a:xfrm>
            <a:off x="2888342" y="1694112"/>
            <a:ext cx="7561943" cy="504051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88685" y="325736"/>
            <a:ext cx="1184365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It is an example where API is interacting with External System – Facebook data is displayed at </a:t>
            </a:r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Some Web Application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6091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8204" b="19674"/>
          <a:stretch/>
        </p:blipFill>
        <p:spPr>
          <a:xfrm>
            <a:off x="704434" y="2177143"/>
            <a:ext cx="10804877" cy="377371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52776" y="456362"/>
            <a:ext cx="982201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 are going to use their API as a menu of things that we can do to interact with their data.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4759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0490" y="1530421"/>
            <a:ext cx="12071510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If we visit web sites like yahoo</a:t>
            </a:r>
          </a:p>
          <a:p>
            <a:pPr algn="ctr"/>
            <a:r>
              <a:rPr lang="en-US" sz="5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and news web sites, we may see whether</a:t>
            </a:r>
          </a:p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report at home page.</a:t>
            </a:r>
          </a:p>
          <a:p>
            <a:pPr algn="ctr"/>
            <a:r>
              <a:rPr lang="en-US" sz="5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So where we get these data service?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00324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720" r="9729"/>
          <a:stretch/>
        </p:blipFill>
        <p:spPr>
          <a:xfrm>
            <a:off x="272597" y="159656"/>
            <a:ext cx="10772775" cy="645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112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3155" t="1736" r="32375"/>
          <a:stretch/>
        </p:blipFill>
        <p:spPr>
          <a:xfrm>
            <a:off x="1204686" y="377371"/>
            <a:ext cx="3685734" cy="590731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109423" y="1965850"/>
            <a:ext cx="6356484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Here some piece of information 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Received from </a:t>
            </a:r>
            <a:r>
              <a:rPr lang="en-US" sz="36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facebook</a:t>
            </a: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API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74411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5347" r="25905" b="20684"/>
          <a:stretch/>
        </p:blipFill>
        <p:spPr>
          <a:xfrm>
            <a:off x="812800" y="482600"/>
            <a:ext cx="6342743" cy="580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9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70061" y="1312706"/>
            <a:ext cx="10318853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With the help of API , we can build some 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Useful websites.</a:t>
            </a:r>
          </a:p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We can access all sorts of data via APIs and use them </a:t>
            </a:r>
          </a:p>
          <a:p>
            <a:pPr algn="ctr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To create our own web sites.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79035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594" t="942" b="9970"/>
          <a:stretch/>
        </p:blipFill>
        <p:spPr>
          <a:xfrm>
            <a:off x="580572" y="972457"/>
            <a:ext cx="10699704" cy="555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757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506" r="1474" b="19693"/>
          <a:stretch/>
        </p:blipFill>
        <p:spPr>
          <a:xfrm>
            <a:off x="330653" y="1553028"/>
            <a:ext cx="11051111" cy="471714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96781" y="352699"/>
            <a:ext cx="1031885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Payment API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93197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225</Words>
  <Application>Microsoft Office PowerPoint</Application>
  <PresentationFormat>Widescreen</PresentationFormat>
  <Paragraphs>41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 pc</dc:creator>
  <cp:lastModifiedBy>my pc</cp:lastModifiedBy>
  <cp:revision>29</cp:revision>
  <dcterms:created xsi:type="dcterms:W3CDTF">2023-02-16T12:22:07Z</dcterms:created>
  <dcterms:modified xsi:type="dcterms:W3CDTF">2023-02-16T14:44:20Z</dcterms:modified>
</cp:coreProperties>
</file>

<file path=docProps/thumbnail.jpeg>
</file>